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DEF5"/>
    <a:srgbClr val="1C41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18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06EF-0BE2-4D8C-A187-0A3373D9378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205F-99BC-4141-835A-820DC6A89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02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06EF-0BE2-4D8C-A187-0A3373D9378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205F-99BC-4141-835A-820DC6A89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16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06EF-0BE2-4D8C-A187-0A3373D9378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205F-99BC-4141-835A-820DC6A89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06EF-0BE2-4D8C-A187-0A3373D9378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205F-99BC-4141-835A-820DC6A89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54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06EF-0BE2-4D8C-A187-0A3373D9378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205F-99BC-4141-835A-820DC6A89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3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06EF-0BE2-4D8C-A187-0A3373D9378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205F-99BC-4141-835A-820DC6A89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0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06EF-0BE2-4D8C-A187-0A3373D9378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205F-99BC-4141-835A-820DC6A89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3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06EF-0BE2-4D8C-A187-0A3373D9378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205F-99BC-4141-835A-820DC6A89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3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06EF-0BE2-4D8C-A187-0A3373D9378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205F-99BC-4141-835A-820DC6A89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67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06EF-0BE2-4D8C-A187-0A3373D9378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205F-99BC-4141-835A-820DC6A89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5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06EF-0BE2-4D8C-A187-0A3373D9378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0205F-99BC-4141-835A-820DC6A89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4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C06EF-0BE2-4D8C-A187-0A3373D9378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0205F-99BC-4141-835A-820DC6A89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8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78460" y="5359078"/>
            <a:ext cx="8893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B0DEF5"/>
                </a:solidFill>
                <a:latin typeface="Caveat" panose="00000500000000000000" pitchFamily="2" charset="0"/>
              </a:rPr>
              <a:t>f</a:t>
            </a:r>
            <a:r>
              <a:rPr lang="en-US" sz="5400" dirty="0" smtClean="0">
                <a:solidFill>
                  <a:srgbClr val="B0DEF5"/>
                </a:solidFill>
                <a:latin typeface="Caveat" panose="00000500000000000000" pitchFamily="2" charset="0"/>
              </a:rPr>
              <a:t>ollowing Jesus into our longings</a:t>
            </a:r>
            <a:endParaRPr lang="en-US" sz="5400" dirty="0">
              <a:solidFill>
                <a:srgbClr val="B0DEF5"/>
              </a:solidFill>
              <a:latin typeface="Cave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81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0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45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17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46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69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64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84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92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</Words>
  <Application>Microsoft Office PowerPoint</Application>
  <PresentationFormat>Widescreen</PresentationFormat>
  <Paragraphs>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Caveat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McCall</dc:creator>
  <cp:lastModifiedBy>The CyberBaums</cp:lastModifiedBy>
  <cp:revision>3</cp:revision>
  <dcterms:created xsi:type="dcterms:W3CDTF">2023-11-13T15:15:42Z</dcterms:created>
  <dcterms:modified xsi:type="dcterms:W3CDTF">2023-11-13T17:16:19Z</dcterms:modified>
</cp:coreProperties>
</file>